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79" r:id="rId4"/>
    <p:sldId id="280" r:id="rId5"/>
    <p:sldId id="273" r:id="rId6"/>
    <p:sldId id="281" r:id="rId7"/>
    <p:sldId id="269" r:id="rId8"/>
    <p:sldId id="277" r:id="rId9"/>
    <p:sldId id="270" r:id="rId1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92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67800"/>
            <a:ext cx="9144000" cy="3024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6759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3400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80186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xmlns="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xmlns="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ifferencebetween.net/technology/software-technology/difference-between-client-server-application-and-web-application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238" y="1840063"/>
            <a:ext cx="1930286" cy="142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61181"/>
            <a:ext cx="9036647" cy="153502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191680" y="4469108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i="1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9" name="Immagine 1028">
            <a:extLst>
              <a:ext uri="{FF2B5EF4-FFF2-40B4-BE49-F238E27FC236}">
                <a16:creationId xmlns:a16="http://schemas.microsoft.com/office/drawing/2014/main" xmlns="" id="{9C5395C1-A431-462F-8F4A-732B35D71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958" y="4332870"/>
            <a:ext cx="1497987" cy="1497987"/>
          </a:xfrm>
          <a:prstGeom prst="rect">
            <a:avLst/>
          </a:prstGeom>
        </p:spPr>
      </p:pic>
      <p:sp>
        <p:nvSpPr>
          <p:cNvPr id="1030" name="CasellaDiTesto 1029">
            <a:extLst>
              <a:ext uri="{FF2B5EF4-FFF2-40B4-BE49-F238E27FC236}">
                <a16:creationId xmlns:a16="http://schemas.microsoft.com/office/drawing/2014/main" xmlns="" id="{DBDFC45F-10CF-4962-90AD-A1352B2B9E15}"/>
              </a:ext>
            </a:extLst>
          </p:cNvPr>
          <p:cNvSpPr txBox="1"/>
          <p:nvPr/>
        </p:nvSpPr>
        <p:spPr>
          <a:xfrm>
            <a:off x="697076" y="6078166"/>
            <a:ext cx="7956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Document				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Authors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High Level</a:t>
            </a:r>
            <a:endParaRPr lang="en-US" dirty="0"/>
          </a:p>
        </p:txBody>
      </p:sp>
      <p:pic>
        <p:nvPicPr>
          <p:cNvPr id="4" name="Immagine 3" descr="../../../Downloads/High%20Level%20Diagram-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425" y="1066828"/>
            <a:ext cx="6813233" cy="50045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Corresponding Deployment Diagram</a:t>
            </a:r>
            <a:endParaRPr lang="en-US" dirty="0"/>
          </a:p>
        </p:txBody>
      </p:sp>
      <p:pic>
        <p:nvPicPr>
          <p:cNvPr id="4" name="Immagine 3" descr="../../../Downloads/ultimo.jpe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742" y="1108796"/>
            <a:ext cx="7186131" cy="49040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197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Cloud</a:t>
            </a:r>
            <a:r>
              <a:rPr lang="it-IT" dirty="0" smtClean="0"/>
              <a:t> Computing and </a:t>
            </a:r>
            <a:r>
              <a:rPr lang="it-IT" dirty="0" err="1" smtClean="0"/>
              <a:t>IaaS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628650" y="1208343"/>
            <a:ext cx="7886700" cy="216739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000" dirty="0" err="1"/>
              <a:t>Advantages</a:t>
            </a:r>
            <a:r>
              <a:rPr lang="it-IT" sz="3000" dirty="0"/>
              <a:t>:</a:t>
            </a:r>
          </a:p>
          <a:p>
            <a:pPr lvl="1"/>
            <a:r>
              <a:rPr lang="it-IT" sz="2600" dirty="0" err="1"/>
              <a:t>Scalability</a:t>
            </a:r>
            <a:endParaRPr lang="it-IT" sz="2600" dirty="0"/>
          </a:p>
          <a:p>
            <a:pPr lvl="1"/>
            <a:r>
              <a:rPr lang="it-IT" sz="2600" dirty="0" err="1"/>
              <a:t>Costs</a:t>
            </a:r>
            <a:endParaRPr lang="it-IT" sz="2600" dirty="0"/>
          </a:p>
          <a:p>
            <a:pPr lvl="1"/>
            <a:r>
              <a:rPr lang="it-IT" sz="2600" dirty="0"/>
              <a:t>Security</a:t>
            </a:r>
          </a:p>
          <a:p>
            <a:pPr lvl="1"/>
            <a:r>
              <a:rPr lang="it-IT" sz="2600" dirty="0" err="1"/>
              <a:t>Availability</a:t>
            </a:r>
            <a:endParaRPr lang="it-IT" sz="2600" dirty="0"/>
          </a:p>
          <a:p>
            <a:pPr lvl="1"/>
            <a:endParaRPr lang="it-IT" sz="1800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628650" y="3803234"/>
            <a:ext cx="7886700" cy="202952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200" dirty="0" err="1"/>
              <a:t>Constraints</a:t>
            </a:r>
            <a:r>
              <a:rPr lang="it-IT" sz="3200" dirty="0"/>
              <a:t>:</a:t>
            </a:r>
          </a:p>
          <a:p>
            <a:pPr lvl="1"/>
            <a:r>
              <a:rPr lang="it-IT" sz="2800" dirty="0" err="1"/>
              <a:t>Stateless</a:t>
            </a:r>
            <a:r>
              <a:rPr lang="it-IT" sz="2800" dirty="0"/>
              <a:t> Components</a:t>
            </a:r>
          </a:p>
          <a:p>
            <a:pPr lvl="1"/>
            <a:r>
              <a:rPr lang="it-IT" sz="2800" dirty="0"/>
              <a:t>Upgrade</a:t>
            </a:r>
          </a:p>
          <a:p>
            <a:pPr lvl="1"/>
            <a:r>
              <a:rPr lang="it-IT" sz="2800" dirty="0" err="1"/>
              <a:t>Maintenance</a:t>
            </a:r>
            <a:endParaRPr lang="it-IT" sz="2800" dirty="0"/>
          </a:p>
          <a:p>
            <a:pPr lvl="1"/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7732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xmlns="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Diagram</a:t>
            </a:r>
            <a:endParaRPr lang="it-IT" dirty="0"/>
          </a:p>
        </p:txBody>
      </p:sp>
      <p:pic>
        <p:nvPicPr>
          <p:cNvPr id="5" name="Immagine 4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-2707" r="1" b="1"/>
          <a:stretch/>
        </p:blipFill>
        <p:spPr bwMode="auto">
          <a:xfrm>
            <a:off x="401783" y="1052945"/>
            <a:ext cx="8467782" cy="4870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magine 5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-1491" r="44048" b="36681"/>
          <a:stretch/>
        </p:blipFill>
        <p:spPr bwMode="auto">
          <a:xfrm>
            <a:off x="1080655" y="1181300"/>
            <a:ext cx="7017120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magine 7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05" b="37265"/>
          <a:stretch/>
        </p:blipFill>
        <p:spPr bwMode="auto">
          <a:xfrm>
            <a:off x="1747558" y="1181300"/>
            <a:ext cx="5733897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62443" r="40778"/>
          <a:stretch/>
        </p:blipFill>
        <p:spPr bwMode="auto">
          <a:xfrm>
            <a:off x="1129260" y="2051049"/>
            <a:ext cx="6899563" cy="28744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090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xmlns="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3175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xmlns="" id="{47875CBA-548D-1548-969F-90864EBD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</a:t>
            </a:r>
            <a:r>
              <a:rPr lang="en-US" dirty="0" smtClean="0"/>
              <a:t>decisions 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xmlns="" id="{F6EE2AD3-6D55-9946-B8BD-66D1703F4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http://www.differencebetween.net/technology/software-technology/difference-between-client-server-application-and-web-application</a:t>
            </a:r>
            <a:r>
              <a:rPr lang="it-IT" dirty="0" smtClean="0">
                <a:hlinkClick r:id="rId2"/>
              </a:rPr>
              <a:t>/</a:t>
            </a:r>
            <a:endParaRPr lang="it-IT" dirty="0" smtClean="0"/>
          </a:p>
          <a:p>
            <a:endParaRPr lang="it-IT" dirty="0"/>
          </a:p>
          <a:p>
            <a:r>
              <a:rPr lang="it-IT" dirty="0" smtClean="0"/>
              <a:t>Break </a:t>
            </a:r>
            <a:r>
              <a:rPr lang="it-IT" dirty="0" err="1" smtClean="0"/>
              <a:t>times</a:t>
            </a:r>
            <a:endParaRPr lang="it-IT" dirty="0" smtClean="0"/>
          </a:p>
          <a:p>
            <a:r>
              <a:rPr lang="it-IT" dirty="0" err="1" smtClean="0"/>
              <a:t>Primary</a:t>
            </a:r>
            <a:r>
              <a:rPr lang="it-IT" dirty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secondary</a:t>
            </a:r>
            <a:r>
              <a:rPr lang="it-IT" dirty="0" smtClean="0"/>
              <a:t> </a:t>
            </a:r>
            <a:r>
              <a:rPr lang="it-IT" dirty="0" err="1" smtClean="0"/>
              <a:t>events</a:t>
            </a:r>
            <a:endParaRPr lang="it-IT" dirty="0" smtClean="0"/>
          </a:p>
          <a:p>
            <a:r>
              <a:rPr lang="it-IT" dirty="0" err="1" smtClean="0"/>
              <a:t>APIs</a:t>
            </a:r>
            <a:r>
              <a:rPr lang="it-IT" dirty="0" smtClean="0"/>
              <a:t> (</a:t>
            </a:r>
            <a:r>
              <a:rPr lang="it-IT" dirty="0" err="1" smtClean="0"/>
              <a:t>payments</a:t>
            </a:r>
            <a:r>
              <a:rPr lang="it-IT" dirty="0" smtClean="0"/>
              <a:t>)</a:t>
            </a:r>
          </a:p>
          <a:p>
            <a:r>
              <a:rPr lang="it-IT" dirty="0" err="1" smtClean="0"/>
              <a:t>Travlendar</a:t>
            </a:r>
            <a:r>
              <a:rPr lang="it-IT" dirty="0" smtClean="0"/>
              <a:t>+ User </a:t>
            </a:r>
            <a:r>
              <a:rPr lang="it-IT" dirty="0" err="1" smtClean="0"/>
              <a:t>interface</a:t>
            </a:r>
            <a:r>
              <a:rPr lang="it-IT" dirty="0" smtClean="0"/>
              <a:t> (2 </a:t>
            </a:r>
            <a:r>
              <a:rPr lang="it-IT" dirty="0" err="1" smtClean="0"/>
              <a:t>layers</a:t>
            </a:r>
            <a:r>
              <a:rPr lang="it-IT" dirty="0" smtClean="0"/>
              <a:t>: </a:t>
            </a:r>
            <a:r>
              <a:rPr lang="it-IT" dirty="0" err="1" smtClean="0"/>
              <a:t>Calendar</a:t>
            </a:r>
            <a:r>
              <a:rPr lang="it-IT" dirty="0" smtClean="0"/>
              <a:t>/Travel)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xmlns="" id="{5C44BD0E-F4A0-6040-B0DD-48267A9B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150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xmlns="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xmlns="" id="{3A81A972-249C-4C42-AF03-07909D18E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594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640</TotalTime>
  <Words>71</Words>
  <Application>Microsoft Macintosh PowerPoint</Application>
  <PresentationFormat>Presentazione su schermo (4:3)</PresentationFormat>
  <Paragraphs>27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Calibri</vt:lpstr>
      <vt:lpstr>Wingdings</vt:lpstr>
      <vt:lpstr>Arial</vt:lpstr>
      <vt:lpstr>POLI</vt:lpstr>
      <vt:lpstr>Titolo presentazione sottotitolo</vt:lpstr>
      <vt:lpstr>High Level</vt:lpstr>
      <vt:lpstr>Corresponding Deployment Diagram</vt:lpstr>
      <vt:lpstr>Cloud Computing and IaaS</vt:lpstr>
      <vt:lpstr>Component Diagram</vt:lpstr>
      <vt:lpstr>Runtime view</vt:lpstr>
      <vt:lpstr>Main decisions </vt:lpstr>
      <vt:lpstr>Most important algorithm</vt:lpstr>
      <vt:lpstr>Implementation, integration and test plan</vt:lpstr>
    </vt:vector>
  </TitlesOfParts>
  <Company>Area Servizi ICT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Filippo Collini</cp:lastModifiedBy>
  <cp:revision>62</cp:revision>
  <dcterms:created xsi:type="dcterms:W3CDTF">2015-05-26T12:27:57Z</dcterms:created>
  <dcterms:modified xsi:type="dcterms:W3CDTF">2017-11-28T15:48:48Z</dcterms:modified>
</cp:coreProperties>
</file>